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8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3" r:id="rId11"/>
    <p:sldId id="322" r:id="rId12"/>
    <p:sldId id="325" r:id="rId13"/>
    <p:sldId id="327" r:id="rId14"/>
    <p:sldId id="328" r:id="rId15"/>
    <p:sldId id="329" r:id="rId16"/>
    <p:sldId id="31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find the optimized solution, </a:t>
            </a:r>
          </a:p>
          <a:p>
            <a:r>
              <a:rPr lang="en-US" altLang="zh-TW" dirty="0" smtClean="0"/>
              <a:t>we first give initial velocity of direction-x and -y,</a:t>
            </a:r>
          </a:p>
          <a:p>
            <a:r>
              <a:rPr lang="en-US" altLang="zh-TW" dirty="0" smtClean="0"/>
              <a:t>run through the condition. Count the numbers of ball that pot.</a:t>
            </a:r>
          </a:p>
          <a:p>
            <a:r>
              <a:rPr lang="en-US" altLang="zh-TW" dirty="0" smtClean="0"/>
              <a:t>Then adjust the parameters repeatedly.</a:t>
            </a:r>
          </a:p>
          <a:p>
            <a:r>
              <a:rPr lang="en-US" altLang="zh-TW" dirty="0" smtClean="0"/>
              <a:t>Finally we will find ,which condition has maximum ball numbers shot the pocket.</a:t>
            </a:r>
          </a:p>
          <a:p>
            <a:r>
              <a:rPr lang="en-US" altLang="zh-TW" dirty="0" smtClean="0"/>
              <a:t>And run the simulator. </a:t>
            </a:r>
          </a:p>
          <a:p>
            <a:r>
              <a:rPr lang="en-US" altLang="zh-TW" dirty="0" smtClean="0"/>
              <a:t>EXPLAIN</a:t>
            </a:r>
            <a:r>
              <a:rPr lang="en-US" altLang="zh-TW" baseline="0" dirty="0" smtClean="0"/>
              <a:t> ENDTIME AND DELTATIME.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 we also simulate the situation with direction</a:t>
            </a:r>
            <a:r>
              <a:rPr lang="en-US" altLang="zh-TW" baseline="0" dirty="0" smtClean="0"/>
              <a:t>-Z</a:t>
            </a:r>
          </a:p>
          <a:p>
            <a:r>
              <a:rPr lang="en-US" altLang="zh-TW" baseline="0" dirty="0" smtClean="0"/>
              <a:t>With bounce</a:t>
            </a:r>
          </a:p>
          <a:p>
            <a:r>
              <a:rPr lang="en-US" altLang="zh-TW" baseline="0" dirty="0" smtClean="0"/>
              <a:t>And here’s the video within a stroke.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42" y="1102625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210051" y="4985632"/>
            <a:ext cx="2598374" cy="1765688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 smtClean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2000" dirty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/>
              <a:t>吳邦宇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(every second)</a:t>
                </a: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rotation -&gt; (</a:t>
                </a:r>
                <a14:m>
                  <m:oMath xmlns:m="http://schemas.openxmlformats.org/officeDocument/2006/math"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0, 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)/radius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Example :  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0, 0)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=(2,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collide(</a:t>
                </a:r>
                <a:r>
                  <a:rPr lang="en-US" dirty="0" err="1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a,b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-&gt;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 + (2-3),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(2, 0, 0) </a:t>
                </a:r>
                <a:endParaRPr lang="en-US" i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dirty="0" smtClean="0"/>
              <a:t>Optimized flow</a:t>
            </a:r>
          </a:p>
          <a:p>
            <a:pPr marL="118872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Find </a:t>
            </a:r>
            <a:r>
              <a:rPr lang="en-US" altLang="zh-TW" dirty="0" smtClean="0"/>
              <a:t>optimized solution iteratively</a:t>
            </a:r>
          </a:p>
          <a:p>
            <a:endParaRPr lang="en-US" altLang="zh-TW" dirty="0"/>
          </a:p>
          <a:p>
            <a:r>
              <a:rPr lang="en-US" altLang="zh-TW" dirty="0" smtClean="0"/>
              <a:t>Simulate the condition with user-defined parameters </a:t>
            </a:r>
            <a:r>
              <a:rPr lang="en-US" altLang="zh-TW" dirty="0" err="1"/>
              <a:t>endTime</a:t>
            </a:r>
            <a:r>
              <a:rPr lang="en-US" altLang="zh-TW" dirty="0"/>
              <a:t> &amp; </a:t>
            </a:r>
            <a:r>
              <a:rPr lang="en-US" altLang="zh-TW" dirty="0" err="1" smtClean="0"/>
              <a:t>deltaTime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Record_2016_01_11_20_02_28_76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8563" y="2344814"/>
            <a:ext cx="8894873" cy="4094086"/>
          </a:xfr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altLang="zh-TW" dirty="0"/>
              <a:t>Simulation</a:t>
            </a:r>
            <a:endParaRPr lang="en-US" altLang="zh-TW" dirty="0" smtClean="0"/>
          </a:p>
          <a:p>
            <a:pPr marL="118872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52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Jump </a:t>
            </a: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shot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our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ecord_2016_01_11_12_23_23_4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680" y="2435943"/>
            <a:ext cx="7754639" cy="41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4_21_43_2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4684" y="1698994"/>
            <a:ext cx="8059737" cy="4625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1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9796</TotalTime>
  <Words>304</Words>
  <Application>Microsoft Office PowerPoint</Application>
  <PresentationFormat>Widescreen</PresentationFormat>
  <Paragraphs>149</Paragraphs>
  <Slides>16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Adobe 黑体 Std R</vt:lpstr>
      <vt:lpstr>新細明體</vt:lpstr>
      <vt:lpstr>Arial</vt:lpstr>
      <vt:lpstr>Calibri</vt:lpstr>
      <vt:lpstr>Cambria Math</vt:lpstr>
      <vt:lpstr>Corbel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Physical System</vt:lpstr>
      <vt:lpstr>Physical System</vt:lpstr>
      <vt:lpstr>Outline</vt:lpstr>
      <vt:lpstr>Application - Jump shot</vt:lpstr>
      <vt:lpstr>Application - Jump shot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Toby</cp:lastModifiedBy>
  <cp:revision>457</cp:revision>
  <dcterms:created xsi:type="dcterms:W3CDTF">2015-04-24T18:34:24Z</dcterms:created>
  <dcterms:modified xsi:type="dcterms:W3CDTF">2016-01-11T12:12:56Z</dcterms:modified>
</cp:coreProperties>
</file>